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93" r:id="rId2"/>
    <p:sldId id="296" r:id="rId3"/>
    <p:sldId id="303" r:id="rId4"/>
    <p:sldId id="313" r:id="rId5"/>
    <p:sldId id="305" r:id="rId6"/>
    <p:sldId id="300" r:id="rId7"/>
    <p:sldId id="299" r:id="rId8"/>
    <p:sldId id="271" r:id="rId9"/>
    <p:sldId id="312" r:id="rId10"/>
    <p:sldId id="267" r:id="rId11"/>
  </p:sldIdLst>
  <p:sldSz cx="12192000" cy="6858000"/>
  <p:notesSz cx="6858000" cy="9144000"/>
  <p:embeddedFontLst>
    <p:embeddedFont>
      <p:font typeface="Arial Black" panose="020B0A04020102020204" pitchFamily="34" charset="0"/>
      <p:bold r:id="rId12"/>
    </p:embeddedFont>
    <p:embeddedFont>
      <p:font typeface="Cambria" panose="02040503050406030204" pitchFamily="18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맑은 고딕" panose="020B0503020000020004" pitchFamily="34" charset="-127"/>
      <p:regular r:id="rId23"/>
      <p:bold r:id="rId24"/>
    </p:embeddedFont>
    <p:embeddedFont>
      <p:font typeface="Cambria Math" panose="02040503050406030204" pitchFamily="18" charset="0"/>
      <p:regular r:id="rId25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EFE"/>
    <a:srgbClr val="BFBCBC"/>
    <a:srgbClr val="2A79B8"/>
    <a:srgbClr val="36464F"/>
    <a:srgbClr val="D76B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5AD-405C-9477-DF66A003993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5AD-405C-9477-DF66A003993B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89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5AD-405C-9477-DF66A003993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solidFill>
      <a:srgbClr val="FFFEFE"/>
    </a:soli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9370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4680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02281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0729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37410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67491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959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56511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377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96930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5060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DA7F1-DA1D-4783-A270-245197DF4241}" type="datetimeFigureOut">
              <a:rPr lang="id-ID" smtClean="0"/>
              <a:t>26/08/2022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127F4-57A3-4B7B-BD8B-08D7A2FB2E9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1421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83779" y="4562725"/>
            <a:ext cx="246734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Oleh :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Agung</a:t>
            </a:r>
            <a:r>
              <a:rPr lang="en-US" sz="20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Dwi</a:t>
            </a:r>
            <a:r>
              <a:rPr lang="en-US" sz="20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Leksono</a:t>
            </a:r>
            <a:endParaRPr lang="en-US" sz="2000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NIM 3.34.19.1.01</a:t>
            </a:r>
          </a:p>
          <a:p>
            <a:r>
              <a:rPr lang="en-US" sz="2000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Zulfan</a:t>
            </a:r>
            <a:r>
              <a:rPr lang="en-US" sz="20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Ahmadi</a:t>
            </a:r>
          </a:p>
          <a:p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NIM 3.34.19.1.26</a:t>
            </a:r>
            <a:endParaRPr lang="id-ID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1521884" y="6297930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Oval 22"/>
          <p:cNvSpPr/>
          <p:nvPr/>
        </p:nvSpPr>
        <p:spPr>
          <a:xfrm>
            <a:off x="11034204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Oval 23"/>
          <p:cNvSpPr/>
          <p:nvPr/>
        </p:nvSpPr>
        <p:spPr>
          <a:xfrm>
            <a:off x="10546524" y="6297929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867E1C-D4C1-41F6-9691-B8AAE2B5D09D}"/>
              </a:ext>
            </a:extLst>
          </p:cNvPr>
          <p:cNvSpPr txBox="1"/>
          <p:nvPr/>
        </p:nvSpPr>
        <p:spPr>
          <a:xfrm>
            <a:off x="2207751" y="2220843"/>
            <a:ext cx="776926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5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 INFORMASI PENYEDIA JASA PELATIHAN DI PT SURYA SAFETY NUSANTARA</a:t>
            </a:r>
            <a:endParaRPr lang="en-US" sz="2400" dirty="0">
              <a:solidFill>
                <a:schemeClr val="accent5"/>
              </a:solidFill>
              <a:effectLst/>
              <a:latin typeface="Arial Black" panose="020B0A040201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68026D-3860-4DF8-A784-5E4409EA9AAB}"/>
              </a:ext>
            </a:extLst>
          </p:cNvPr>
          <p:cNvSpPr txBox="1"/>
          <p:nvPr/>
        </p:nvSpPr>
        <p:spPr>
          <a:xfrm>
            <a:off x="6630090" y="4562725"/>
            <a:ext cx="470366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Dosen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Pembimbing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u="sng" dirty="0" err="1">
                <a:latin typeface="Arial" panose="020B0604020202020204" pitchFamily="34" charset="0"/>
                <a:cs typeface="Arial" panose="020B0604020202020204" pitchFamily="34" charset="0"/>
              </a:rPr>
              <a:t>Sukamto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u="sng" dirty="0" err="1">
                <a:latin typeface="Arial" panose="020B0604020202020204" pitchFamily="34" charset="0"/>
                <a:cs typeface="Arial" panose="020B0604020202020204" pitchFamily="34" charset="0"/>
              </a:rPr>
              <a:t>S.Kom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., M.T.</a:t>
            </a:r>
          </a:p>
          <a:p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NIP. 197101172003121001</a:t>
            </a:r>
          </a:p>
          <a:p>
            <a:r>
              <a:rPr lang="en-US" sz="2000" u="sng" dirty="0" err="1">
                <a:latin typeface="Arial" panose="020B0604020202020204" pitchFamily="34" charset="0"/>
                <a:cs typeface="Arial" panose="020B0604020202020204" pitchFamily="34" charset="0"/>
              </a:rPr>
              <a:t>Angga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u="sng" dirty="0" err="1">
                <a:latin typeface="Arial" panose="020B0604020202020204" pitchFamily="34" charset="0"/>
                <a:cs typeface="Arial" panose="020B0604020202020204" pitchFamily="34" charset="0"/>
              </a:rPr>
              <a:t>Wahyu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u="sng" dirty="0" err="1">
                <a:latin typeface="Arial" panose="020B0604020202020204" pitchFamily="34" charset="0"/>
                <a:cs typeface="Arial" panose="020B0604020202020204" pitchFamily="34" charset="0"/>
              </a:rPr>
              <a:t>Wibowo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u="sng" dirty="0" err="1">
                <a:latin typeface="Arial" panose="020B0604020202020204" pitchFamily="34" charset="0"/>
                <a:cs typeface="Arial" panose="020B0604020202020204" pitchFamily="34" charset="0"/>
              </a:rPr>
              <a:t>S.Kom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., </a:t>
            </a:r>
            <a:r>
              <a:rPr lang="en-US" sz="2000" u="sng" dirty="0" err="1">
                <a:latin typeface="Arial" panose="020B0604020202020204" pitchFamily="34" charset="0"/>
                <a:cs typeface="Arial" panose="020B0604020202020204" pitchFamily="34" charset="0"/>
              </a:rPr>
              <a:t>M.Eng</a:t>
            </a:r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000" u="sng" dirty="0">
                <a:latin typeface="Arial" panose="020B0604020202020204" pitchFamily="34" charset="0"/>
                <a:cs typeface="Arial" panose="020B0604020202020204" pitchFamily="34" charset="0"/>
              </a:rPr>
              <a:t>NIP. 199202052019031009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0B54CD1-66E1-41FE-8CCC-F12256C71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232" y="159657"/>
            <a:ext cx="1192611" cy="119261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191" y="392095"/>
            <a:ext cx="312638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34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4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4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4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 animBg="1"/>
      <p:bldP spid="23" grpId="0" animBg="1"/>
      <p:bldP spid="24" grpId="0" animBg="1"/>
      <p:bldP spid="13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1519691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Oval 7"/>
          <p:cNvSpPr/>
          <p:nvPr/>
        </p:nvSpPr>
        <p:spPr>
          <a:xfrm>
            <a:off x="11034200" y="6297927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/>
        </p:nvSpPr>
        <p:spPr>
          <a:xfrm>
            <a:off x="10546521" y="6297927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TextBox 9"/>
          <p:cNvSpPr txBox="1"/>
          <p:nvPr/>
        </p:nvSpPr>
        <p:spPr>
          <a:xfrm>
            <a:off x="3414179" y="2969008"/>
            <a:ext cx="5363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 smtClean="0">
                <a:solidFill>
                  <a:srgbClr val="2A79B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Terima</a:t>
            </a:r>
            <a:r>
              <a:rPr lang="en-US" sz="5400" b="1" dirty="0" smtClean="0">
                <a:solidFill>
                  <a:srgbClr val="2A79B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400" b="1" dirty="0" err="1" smtClean="0">
                <a:solidFill>
                  <a:srgbClr val="2A79B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Kasih</a:t>
            </a:r>
            <a:endParaRPr lang="id-ID" sz="5400" b="1" dirty="0">
              <a:solidFill>
                <a:srgbClr val="2A79B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83E670-966B-487E-95C2-B31AB5F554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232" y="159657"/>
            <a:ext cx="1192611" cy="119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7979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1519691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Oval 7"/>
          <p:cNvSpPr/>
          <p:nvPr/>
        </p:nvSpPr>
        <p:spPr>
          <a:xfrm>
            <a:off x="11034200" y="6297927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/>
        </p:nvSpPr>
        <p:spPr>
          <a:xfrm>
            <a:off x="10546521" y="6297927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TextBox 9"/>
          <p:cNvSpPr txBox="1"/>
          <p:nvPr/>
        </p:nvSpPr>
        <p:spPr>
          <a:xfrm>
            <a:off x="219856" y="97947"/>
            <a:ext cx="68174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 smtClean="0">
                <a:solidFill>
                  <a:srgbClr val="2A79B8"/>
                </a:solidFill>
                <a:latin typeface="Arial Black" panose="020B0A04020102020204" pitchFamily="34" charset="0"/>
              </a:rPr>
              <a:t>Latar</a:t>
            </a:r>
            <a:r>
              <a:rPr lang="en-US" sz="4800" b="1" dirty="0" smtClean="0">
                <a:solidFill>
                  <a:srgbClr val="2A79B8"/>
                </a:solidFill>
                <a:latin typeface="Arial Black" panose="020B0A04020102020204" pitchFamily="34" charset="0"/>
              </a:rPr>
              <a:t> </a:t>
            </a:r>
            <a:r>
              <a:rPr lang="en-US" sz="4800" b="1" dirty="0" err="1" smtClean="0">
                <a:solidFill>
                  <a:srgbClr val="2A79B8"/>
                </a:solidFill>
                <a:latin typeface="Arial Black" panose="020B0A04020102020204" pitchFamily="34" charset="0"/>
              </a:rPr>
              <a:t>Belakang</a:t>
            </a:r>
            <a:endParaRPr lang="id-ID" sz="4800" b="1" dirty="0">
              <a:solidFill>
                <a:srgbClr val="2A79B8"/>
              </a:solidFill>
              <a:latin typeface="Arial Black" panose="020B0A040201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F501E29-745F-4293-B15F-F64810914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025" y="87208"/>
            <a:ext cx="901392" cy="90139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DC6E3360-7089-485B-9FF3-99BA269E8951}"/>
              </a:ext>
            </a:extLst>
          </p:cNvPr>
          <p:cNvSpPr txBox="1"/>
          <p:nvPr/>
        </p:nvSpPr>
        <p:spPr>
          <a:xfrm>
            <a:off x="284380" y="4256489"/>
            <a:ext cx="3230967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Manajemen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Pelatihan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di PT Surya Safety Nusantara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8" name="Graphic 47" descr="Paper">
            <a:extLst>
              <a:ext uri="{FF2B5EF4-FFF2-40B4-BE49-F238E27FC236}">
                <a16:creationId xmlns:a16="http://schemas.microsoft.com/office/drawing/2014/main" id="{10A99DA7-B081-4D8E-8B6A-41782562E0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3097" y="2011966"/>
            <a:ext cx="2188714" cy="2188714"/>
          </a:xfrm>
          <a:prstGeom prst="rect">
            <a:avLst/>
          </a:prstGeom>
        </p:spPr>
      </p:pic>
      <p:pic>
        <p:nvPicPr>
          <p:cNvPr id="54" name="Graphic 53" descr="User">
            <a:extLst>
              <a:ext uri="{FF2B5EF4-FFF2-40B4-BE49-F238E27FC236}">
                <a16:creationId xmlns:a16="http://schemas.microsoft.com/office/drawing/2014/main" id="{C1EC9B37-06A3-4405-8183-63ABE27B714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57197" y="459913"/>
            <a:ext cx="1080000" cy="1080000"/>
          </a:xfrm>
          <a:prstGeom prst="rect">
            <a:avLst/>
          </a:prstGeom>
        </p:spPr>
      </p:pic>
      <p:sp>
        <p:nvSpPr>
          <p:cNvPr id="58" name="Arrow: Right 57">
            <a:extLst>
              <a:ext uri="{FF2B5EF4-FFF2-40B4-BE49-F238E27FC236}">
                <a16:creationId xmlns:a16="http://schemas.microsoft.com/office/drawing/2014/main" id="{A2216DC6-49BF-4317-B91A-5D8152132946}"/>
              </a:ext>
            </a:extLst>
          </p:cNvPr>
          <p:cNvSpPr/>
          <p:nvPr/>
        </p:nvSpPr>
        <p:spPr>
          <a:xfrm rot="20212116">
            <a:off x="4094756" y="2189494"/>
            <a:ext cx="1440000" cy="4094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Arrow: Right 58">
            <a:extLst>
              <a:ext uri="{FF2B5EF4-FFF2-40B4-BE49-F238E27FC236}">
                <a16:creationId xmlns:a16="http://schemas.microsoft.com/office/drawing/2014/main" id="{0F971A97-D272-4B5C-BAB7-3053C7915278}"/>
              </a:ext>
            </a:extLst>
          </p:cNvPr>
          <p:cNvSpPr/>
          <p:nvPr/>
        </p:nvSpPr>
        <p:spPr>
          <a:xfrm rot="1081791">
            <a:off x="4094754" y="4442022"/>
            <a:ext cx="1440000" cy="4094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DAA4FB-DAC2-4AE1-ACB9-E33729266482}"/>
              </a:ext>
            </a:extLst>
          </p:cNvPr>
          <p:cNvSpPr txBox="1"/>
          <p:nvPr/>
        </p:nvSpPr>
        <p:spPr>
          <a:xfrm>
            <a:off x="6241423" y="1346275"/>
            <a:ext cx="3329502" cy="88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Administrator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Kesulitan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Manajemen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pelatihan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DAA4FB-DAC2-4AE1-ACB9-E33729266482}"/>
              </a:ext>
            </a:extLst>
          </p:cNvPr>
          <p:cNvSpPr txBox="1"/>
          <p:nvPr/>
        </p:nvSpPr>
        <p:spPr>
          <a:xfrm>
            <a:off x="5817607" y="3103715"/>
            <a:ext cx="4151007" cy="970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Trainers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kesulitan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mendapatkan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Informasi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pelatihan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Graphic 53" descr="User">
            <a:extLst>
              <a:ext uri="{FF2B5EF4-FFF2-40B4-BE49-F238E27FC236}">
                <a16:creationId xmlns:a16="http://schemas.microsoft.com/office/drawing/2014/main" id="{C1EC9B37-06A3-4405-8183-63ABE27B714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57197" y="2237223"/>
            <a:ext cx="1080000" cy="1080000"/>
          </a:xfrm>
          <a:prstGeom prst="rect">
            <a:avLst/>
          </a:prstGeom>
        </p:spPr>
      </p:pic>
      <p:pic>
        <p:nvPicPr>
          <p:cNvPr id="20" name="Graphic 53" descr="User">
            <a:extLst>
              <a:ext uri="{FF2B5EF4-FFF2-40B4-BE49-F238E27FC236}">
                <a16:creationId xmlns:a16="http://schemas.microsoft.com/office/drawing/2014/main" id="{C1EC9B37-06A3-4405-8183-63ABE27B714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81993" y="4014533"/>
            <a:ext cx="1080000" cy="1080000"/>
          </a:xfrm>
          <a:prstGeom prst="rect">
            <a:avLst/>
          </a:prstGeom>
        </p:spPr>
      </p:pic>
      <p:sp>
        <p:nvSpPr>
          <p:cNvPr id="21" name="Arrow: Right 58">
            <a:extLst>
              <a:ext uri="{FF2B5EF4-FFF2-40B4-BE49-F238E27FC236}">
                <a16:creationId xmlns:a16="http://schemas.microsoft.com/office/drawing/2014/main" id="{0F971A97-D272-4B5C-BAB7-3053C7915278}"/>
              </a:ext>
            </a:extLst>
          </p:cNvPr>
          <p:cNvSpPr/>
          <p:nvPr/>
        </p:nvSpPr>
        <p:spPr>
          <a:xfrm>
            <a:off x="4117294" y="3322822"/>
            <a:ext cx="1440000" cy="4094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DAA4FB-DAC2-4AE1-ACB9-E33729266482}"/>
              </a:ext>
            </a:extLst>
          </p:cNvPr>
          <p:cNvSpPr txBox="1"/>
          <p:nvPr/>
        </p:nvSpPr>
        <p:spPr>
          <a:xfrm>
            <a:off x="5830670" y="4953488"/>
            <a:ext cx="4151007" cy="970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Customers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kesulitan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mendapatkan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Informasi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pelatihan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0495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2" grpId="0"/>
      <p:bldP spid="58" grpId="0" animBg="1"/>
      <p:bldP spid="59" grpId="0" animBg="1"/>
      <p:bldP spid="16" grpId="0"/>
      <p:bldP spid="18" grpId="0"/>
      <p:bldP spid="21" grpId="0" animBg="1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EF9B8-7155-4BBE-8714-E6D01CA4E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BB01D-546B-4937-881B-615CC7BFD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BB413D-6DBB-4A4C-B216-6096A0BC8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22F58D95-F5AB-42F9-8B40-935742FD59BD}"/>
              </a:ext>
            </a:extLst>
          </p:cNvPr>
          <p:cNvSpPr/>
          <p:nvPr/>
        </p:nvSpPr>
        <p:spPr>
          <a:xfrm>
            <a:off x="11519691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2EEEA01-7CA6-4343-B40D-5412871B01B6}"/>
              </a:ext>
            </a:extLst>
          </p:cNvPr>
          <p:cNvSpPr/>
          <p:nvPr/>
        </p:nvSpPr>
        <p:spPr>
          <a:xfrm>
            <a:off x="11034200" y="6297927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771DE9-D5A9-4C9F-B427-EE521F8CF4AA}"/>
              </a:ext>
            </a:extLst>
          </p:cNvPr>
          <p:cNvSpPr/>
          <p:nvPr/>
        </p:nvSpPr>
        <p:spPr>
          <a:xfrm>
            <a:off x="10546521" y="6297927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BC9F28-92DC-42D7-A0E3-0FB0A7481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232" y="159657"/>
            <a:ext cx="1192611" cy="119261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258D5B9-172B-491F-9964-97819D6FEA9B}"/>
              </a:ext>
            </a:extLst>
          </p:cNvPr>
          <p:cNvGrpSpPr/>
          <p:nvPr/>
        </p:nvGrpSpPr>
        <p:grpSpPr>
          <a:xfrm>
            <a:off x="1051305" y="2345485"/>
            <a:ext cx="3997863" cy="1655809"/>
            <a:chOff x="8532945" y="461243"/>
            <a:chExt cx="3134561" cy="1655809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94FBB88C-54CD-47C9-ABC5-15418ECBB86D}"/>
                </a:ext>
              </a:extLst>
            </p:cNvPr>
            <p:cNvSpPr/>
            <p:nvPr/>
          </p:nvSpPr>
          <p:spPr>
            <a:xfrm>
              <a:off x="8751878" y="486764"/>
              <a:ext cx="2915628" cy="1630288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60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1DEBA66-F4C4-406D-9A1C-97EEDA23C05A}"/>
                </a:ext>
              </a:extLst>
            </p:cNvPr>
            <p:cNvGrpSpPr/>
            <p:nvPr/>
          </p:nvGrpSpPr>
          <p:grpSpPr>
            <a:xfrm>
              <a:off x="8532945" y="461243"/>
              <a:ext cx="504319" cy="579252"/>
              <a:chOff x="5035808" y="4247797"/>
              <a:chExt cx="309688" cy="355704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B88923F8-DA0F-4008-AA67-6E0DBBF8C104}"/>
                  </a:ext>
                </a:extLst>
              </p:cNvPr>
              <p:cNvSpPr/>
              <p:nvPr/>
            </p:nvSpPr>
            <p:spPr>
              <a:xfrm>
                <a:off x="5061278" y="4247797"/>
                <a:ext cx="284218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C77E2E6-D5B6-47E8-9BF9-A6EE82659113}"/>
                  </a:ext>
                </a:extLst>
              </p:cNvPr>
              <p:cNvSpPr/>
              <p:nvPr/>
            </p:nvSpPr>
            <p:spPr>
              <a:xfrm>
                <a:off x="5035808" y="4247797"/>
                <a:ext cx="27424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3C8B994-B376-4988-BC8A-E66BAA32166C}"/>
                </a:ext>
              </a:extLst>
            </p:cNvPr>
            <p:cNvSpPr txBox="1"/>
            <p:nvPr/>
          </p:nvSpPr>
          <p:spPr>
            <a:xfrm>
              <a:off x="9241038" y="686355"/>
              <a:ext cx="2107250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Pengelolaan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administrasi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masih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dilakukan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secara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langsung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/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tatap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muka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sehingga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mengurangi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efisiensi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pelayanan</a:t>
              </a:r>
              <a:endParaRPr lang="en-ID" sz="1600" b="1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AAC7BB7-4602-4F7A-AC1F-D2CD8E10AA79}"/>
                </a:ext>
              </a:extLst>
            </p:cNvPr>
            <p:cNvSpPr txBox="1"/>
            <p:nvPr/>
          </p:nvSpPr>
          <p:spPr>
            <a:xfrm>
              <a:off x="8671752" y="596981"/>
              <a:ext cx="223720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01.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7E8FD4B-6E89-496A-BD78-D0D75D5BFEF0}"/>
              </a:ext>
            </a:extLst>
          </p:cNvPr>
          <p:cNvSpPr txBox="1"/>
          <p:nvPr/>
        </p:nvSpPr>
        <p:spPr>
          <a:xfrm>
            <a:off x="678327" y="343124"/>
            <a:ext cx="68174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solidFill>
                  <a:srgbClr val="2A79B8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Masalah</a:t>
            </a:r>
            <a:endParaRPr lang="id-ID" sz="4800" b="1" dirty="0">
              <a:solidFill>
                <a:srgbClr val="2A79B8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39A76DD-CD23-4349-9921-C5F7D76479FC}"/>
              </a:ext>
            </a:extLst>
          </p:cNvPr>
          <p:cNvGrpSpPr/>
          <p:nvPr/>
        </p:nvGrpSpPr>
        <p:grpSpPr>
          <a:xfrm>
            <a:off x="6965796" y="2322207"/>
            <a:ext cx="3997863" cy="1655809"/>
            <a:chOff x="8532945" y="461243"/>
            <a:chExt cx="3134561" cy="165580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9ABB548-C7C9-436D-ABD0-41C8875487F5}"/>
                </a:ext>
              </a:extLst>
            </p:cNvPr>
            <p:cNvSpPr/>
            <p:nvPr/>
          </p:nvSpPr>
          <p:spPr>
            <a:xfrm>
              <a:off x="8751878" y="486764"/>
              <a:ext cx="2915628" cy="1630288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60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7A652A8-204B-44B8-90A9-0907A5BDE84C}"/>
                </a:ext>
              </a:extLst>
            </p:cNvPr>
            <p:cNvGrpSpPr/>
            <p:nvPr/>
          </p:nvGrpSpPr>
          <p:grpSpPr>
            <a:xfrm>
              <a:off x="8532945" y="461243"/>
              <a:ext cx="504319" cy="579252"/>
              <a:chOff x="5035808" y="4247797"/>
              <a:chExt cx="309688" cy="355704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685253CC-7FB5-4418-83F3-62A0269AB462}"/>
                  </a:ext>
                </a:extLst>
              </p:cNvPr>
              <p:cNvSpPr/>
              <p:nvPr/>
            </p:nvSpPr>
            <p:spPr>
              <a:xfrm>
                <a:off x="5061278" y="4247797"/>
                <a:ext cx="284218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EB6268C3-4CA3-4ADA-B9F9-8A9660F8449D}"/>
                  </a:ext>
                </a:extLst>
              </p:cNvPr>
              <p:cNvSpPr/>
              <p:nvPr/>
            </p:nvSpPr>
            <p:spPr>
              <a:xfrm>
                <a:off x="5035808" y="4247797"/>
                <a:ext cx="27424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F497AB4-AC1F-47D0-8610-3EA7444E629D}"/>
                </a:ext>
              </a:extLst>
            </p:cNvPr>
            <p:cNvSpPr txBox="1"/>
            <p:nvPr/>
          </p:nvSpPr>
          <p:spPr>
            <a:xfrm>
              <a:off x="9233195" y="766842"/>
              <a:ext cx="2107250" cy="98488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Customers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Kesulitan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dalam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mendaftar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dan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mendapatkan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terbaru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mengenai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en-ID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992F947-6ECE-4B64-BBE6-2D54CDDA9746}"/>
                </a:ext>
              </a:extLst>
            </p:cNvPr>
            <p:cNvSpPr txBox="1"/>
            <p:nvPr/>
          </p:nvSpPr>
          <p:spPr>
            <a:xfrm>
              <a:off x="8671752" y="596981"/>
              <a:ext cx="223720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02.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AE8A340-267E-4275-9A25-D360D224F2E3}"/>
              </a:ext>
            </a:extLst>
          </p:cNvPr>
          <p:cNvGrpSpPr/>
          <p:nvPr/>
        </p:nvGrpSpPr>
        <p:grpSpPr>
          <a:xfrm>
            <a:off x="4097068" y="4461544"/>
            <a:ext cx="3997863" cy="1655809"/>
            <a:chOff x="8532945" y="461243"/>
            <a:chExt cx="3134561" cy="1655809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70AC273-5888-4000-8359-A981DD176CC6}"/>
                </a:ext>
              </a:extLst>
            </p:cNvPr>
            <p:cNvSpPr/>
            <p:nvPr/>
          </p:nvSpPr>
          <p:spPr>
            <a:xfrm>
              <a:off x="8751878" y="486764"/>
              <a:ext cx="2915628" cy="1630288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60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85570A4-FA12-4312-AA7C-D6736D3C7E85}"/>
                </a:ext>
              </a:extLst>
            </p:cNvPr>
            <p:cNvGrpSpPr/>
            <p:nvPr/>
          </p:nvGrpSpPr>
          <p:grpSpPr>
            <a:xfrm>
              <a:off x="8532945" y="461243"/>
              <a:ext cx="504319" cy="579252"/>
              <a:chOff x="5035808" y="4247797"/>
              <a:chExt cx="309688" cy="355704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3E243C5-79BA-4588-A4A6-E88FEFBA7E81}"/>
                  </a:ext>
                </a:extLst>
              </p:cNvPr>
              <p:cNvSpPr/>
              <p:nvPr/>
            </p:nvSpPr>
            <p:spPr>
              <a:xfrm>
                <a:off x="5061278" y="4247797"/>
                <a:ext cx="284218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DF7A07C6-21BD-457F-9FF8-B8DD307FBADA}"/>
                  </a:ext>
                </a:extLst>
              </p:cNvPr>
              <p:cNvSpPr/>
              <p:nvPr/>
            </p:nvSpPr>
            <p:spPr>
              <a:xfrm>
                <a:off x="5035808" y="4247797"/>
                <a:ext cx="27424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A7BF29D-5CC9-4238-895C-E802FF1E9FFA}"/>
                </a:ext>
              </a:extLst>
            </p:cNvPr>
            <p:cNvSpPr txBox="1"/>
            <p:nvPr/>
          </p:nvSpPr>
          <p:spPr>
            <a:xfrm>
              <a:off x="9234376" y="743378"/>
              <a:ext cx="2045479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Trainers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Kesulitan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dalam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mendapatkan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akses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perlaksanaan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dan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perlengkapan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en-ID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182EB28-C7F4-460D-B8F4-83D48AFCADDA}"/>
                </a:ext>
              </a:extLst>
            </p:cNvPr>
            <p:cNvSpPr txBox="1"/>
            <p:nvPr/>
          </p:nvSpPr>
          <p:spPr>
            <a:xfrm>
              <a:off x="8671752" y="596981"/>
              <a:ext cx="223720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03.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38012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EF9B8-7155-4BBE-8714-E6D01CA4E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BB01D-546B-4937-881B-615CC7BFD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BB413D-6DBB-4A4C-B216-6096A0BC8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22F58D95-F5AB-42F9-8B40-935742FD59BD}"/>
              </a:ext>
            </a:extLst>
          </p:cNvPr>
          <p:cNvSpPr/>
          <p:nvPr/>
        </p:nvSpPr>
        <p:spPr>
          <a:xfrm>
            <a:off x="11519691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2EEEA01-7CA6-4343-B40D-5412871B01B6}"/>
              </a:ext>
            </a:extLst>
          </p:cNvPr>
          <p:cNvSpPr/>
          <p:nvPr/>
        </p:nvSpPr>
        <p:spPr>
          <a:xfrm>
            <a:off x="11034200" y="6297927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771DE9-D5A9-4C9F-B427-EE521F8CF4AA}"/>
              </a:ext>
            </a:extLst>
          </p:cNvPr>
          <p:cNvSpPr/>
          <p:nvPr/>
        </p:nvSpPr>
        <p:spPr>
          <a:xfrm>
            <a:off x="10546521" y="6297927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BC9F28-92DC-42D7-A0E3-0FB0A7481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232" y="159657"/>
            <a:ext cx="1192611" cy="119261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258D5B9-172B-491F-9964-97819D6FEA9B}"/>
              </a:ext>
            </a:extLst>
          </p:cNvPr>
          <p:cNvGrpSpPr/>
          <p:nvPr/>
        </p:nvGrpSpPr>
        <p:grpSpPr>
          <a:xfrm>
            <a:off x="1051305" y="2345485"/>
            <a:ext cx="3997863" cy="1655809"/>
            <a:chOff x="8532945" y="461243"/>
            <a:chExt cx="3134561" cy="1655809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94FBB88C-54CD-47C9-ABC5-15418ECBB86D}"/>
                </a:ext>
              </a:extLst>
            </p:cNvPr>
            <p:cNvSpPr/>
            <p:nvPr/>
          </p:nvSpPr>
          <p:spPr>
            <a:xfrm>
              <a:off x="8751878" y="486764"/>
              <a:ext cx="2915628" cy="1630288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60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1DEBA66-F4C4-406D-9A1C-97EEDA23C05A}"/>
                </a:ext>
              </a:extLst>
            </p:cNvPr>
            <p:cNvGrpSpPr/>
            <p:nvPr/>
          </p:nvGrpSpPr>
          <p:grpSpPr>
            <a:xfrm>
              <a:off x="8532945" y="461243"/>
              <a:ext cx="504319" cy="579252"/>
              <a:chOff x="5035808" y="4247797"/>
              <a:chExt cx="309688" cy="355704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B88923F8-DA0F-4008-AA67-6E0DBBF8C104}"/>
                  </a:ext>
                </a:extLst>
              </p:cNvPr>
              <p:cNvSpPr/>
              <p:nvPr/>
            </p:nvSpPr>
            <p:spPr>
              <a:xfrm>
                <a:off x="5061278" y="4247797"/>
                <a:ext cx="284218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C77E2E6-D5B6-47E8-9BF9-A6EE82659113}"/>
                  </a:ext>
                </a:extLst>
              </p:cNvPr>
              <p:cNvSpPr/>
              <p:nvPr/>
            </p:nvSpPr>
            <p:spPr>
              <a:xfrm>
                <a:off x="5035808" y="4247797"/>
                <a:ext cx="27424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3C8B994-B376-4988-BC8A-E66BAA32166C}"/>
                </a:ext>
              </a:extLst>
            </p:cNvPr>
            <p:cNvSpPr txBox="1"/>
            <p:nvPr/>
          </p:nvSpPr>
          <p:spPr>
            <a:xfrm>
              <a:off x="9241038" y="686355"/>
              <a:ext cx="210725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Website admin s</a:t>
              </a:r>
              <a:r>
                <a:rPr lang="id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ebagai 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platform </a:t>
              </a:r>
              <a:r>
                <a:rPr lang="en-US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untuk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admin </a:t>
              </a:r>
              <a:r>
                <a:rPr lang="en-US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mengelola</a:t>
              </a:r>
              <a:r>
                <a:rPr lang="en-US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id-ID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AAC7BB7-4602-4F7A-AC1F-D2CD8E10AA79}"/>
                </a:ext>
              </a:extLst>
            </p:cNvPr>
            <p:cNvSpPr txBox="1"/>
            <p:nvPr/>
          </p:nvSpPr>
          <p:spPr>
            <a:xfrm>
              <a:off x="8671752" y="596981"/>
              <a:ext cx="223720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01.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7E8FD4B-6E89-496A-BD78-D0D75D5BFEF0}"/>
              </a:ext>
            </a:extLst>
          </p:cNvPr>
          <p:cNvSpPr txBox="1"/>
          <p:nvPr/>
        </p:nvSpPr>
        <p:spPr>
          <a:xfrm>
            <a:off x="678327" y="343124"/>
            <a:ext cx="68174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 smtClean="0">
                <a:solidFill>
                  <a:srgbClr val="2A79B8"/>
                </a:solidFill>
                <a:latin typeface="Arial Black" panose="020B0A04020102020204" pitchFamily="34" charset="0"/>
              </a:rPr>
              <a:t>Solusi</a:t>
            </a:r>
            <a:endParaRPr lang="id-ID" sz="4800" b="1" dirty="0">
              <a:solidFill>
                <a:srgbClr val="2A79B8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39A76DD-CD23-4349-9921-C5F7D76479FC}"/>
              </a:ext>
            </a:extLst>
          </p:cNvPr>
          <p:cNvGrpSpPr/>
          <p:nvPr/>
        </p:nvGrpSpPr>
        <p:grpSpPr>
          <a:xfrm>
            <a:off x="6965796" y="2322207"/>
            <a:ext cx="3997863" cy="1655809"/>
            <a:chOff x="8532945" y="461243"/>
            <a:chExt cx="3134561" cy="1655809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9ABB548-C7C9-436D-ABD0-41C8875487F5}"/>
                </a:ext>
              </a:extLst>
            </p:cNvPr>
            <p:cNvSpPr/>
            <p:nvPr/>
          </p:nvSpPr>
          <p:spPr>
            <a:xfrm>
              <a:off x="8751878" y="486764"/>
              <a:ext cx="2915628" cy="1630288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60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7A652A8-204B-44B8-90A9-0907A5BDE84C}"/>
                </a:ext>
              </a:extLst>
            </p:cNvPr>
            <p:cNvGrpSpPr/>
            <p:nvPr/>
          </p:nvGrpSpPr>
          <p:grpSpPr>
            <a:xfrm>
              <a:off x="8532945" y="461243"/>
              <a:ext cx="504319" cy="579252"/>
              <a:chOff x="5035808" y="4247797"/>
              <a:chExt cx="309688" cy="355704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685253CC-7FB5-4418-83F3-62A0269AB462}"/>
                  </a:ext>
                </a:extLst>
              </p:cNvPr>
              <p:cNvSpPr/>
              <p:nvPr/>
            </p:nvSpPr>
            <p:spPr>
              <a:xfrm>
                <a:off x="5061278" y="4247797"/>
                <a:ext cx="284218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EB6268C3-4CA3-4ADA-B9F9-8A9660F8449D}"/>
                  </a:ext>
                </a:extLst>
              </p:cNvPr>
              <p:cNvSpPr/>
              <p:nvPr/>
            </p:nvSpPr>
            <p:spPr>
              <a:xfrm>
                <a:off x="5035808" y="4247797"/>
                <a:ext cx="27424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F497AB4-AC1F-47D0-8610-3EA7444E629D}"/>
                </a:ext>
              </a:extLst>
            </p:cNvPr>
            <p:cNvSpPr txBox="1"/>
            <p:nvPr/>
          </p:nvSpPr>
          <p:spPr>
            <a:xfrm>
              <a:off x="9241038" y="548331"/>
              <a:ext cx="2107250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Website trainers s</a:t>
              </a:r>
              <a:r>
                <a:rPr lang="id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ebagai 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platform </a:t>
              </a:r>
              <a:r>
                <a:rPr lang="en-US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untuk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trainers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mendapatkan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id-ID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992F947-6ECE-4B64-BBE6-2D54CDDA9746}"/>
                </a:ext>
              </a:extLst>
            </p:cNvPr>
            <p:cNvSpPr txBox="1"/>
            <p:nvPr/>
          </p:nvSpPr>
          <p:spPr>
            <a:xfrm>
              <a:off x="8671752" y="596981"/>
              <a:ext cx="223720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02.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AE8A340-267E-4275-9A25-D360D224F2E3}"/>
              </a:ext>
            </a:extLst>
          </p:cNvPr>
          <p:cNvGrpSpPr/>
          <p:nvPr/>
        </p:nvGrpSpPr>
        <p:grpSpPr>
          <a:xfrm>
            <a:off x="4097068" y="4461544"/>
            <a:ext cx="3997863" cy="1655809"/>
            <a:chOff x="8532945" y="461243"/>
            <a:chExt cx="3134561" cy="1655809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70AC273-5888-4000-8359-A981DD176CC6}"/>
                </a:ext>
              </a:extLst>
            </p:cNvPr>
            <p:cNvSpPr/>
            <p:nvPr/>
          </p:nvSpPr>
          <p:spPr>
            <a:xfrm>
              <a:off x="8751878" y="486764"/>
              <a:ext cx="2915628" cy="1630288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60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85570A4-FA12-4312-AA7C-D6736D3C7E85}"/>
                </a:ext>
              </a:extLst>
            </p:cNvPr>
            <p:cNvGrpSpPr/>
            <p:nvPr/>
          </p:nvGrpSpPr>
          <p:grpSpPr>
            <a:xfrm>
              <a:off x="8532945" y="461243"/>
              <a:ext cx="504319" cy="579252"/>
              <a:chOff x="5035808" y="4247797"/>
              <a:chExt cx="309688" cy="355704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3E243C5-79BA-4588-A4A6-E88FEFBA7E81}"/>
                  </a:ext>
                </a:extLst>
              </p:cNvPr>
              <p:cNvSpPr/>
              <p:nvPr/>
            </p:nvSpPr>
            <p:spPr>
              <a:xfrm>
                <a:off x="5061278" y="4247797"/>
                <a:ext cx="284218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DF7A07C6-21BD-457F-9FF8-B8DD307FBADA}"/>
                  </a:ext>
                </a:extLst>
              </p:cNvPr>
              <p:cNvSpPr/>
              <p:nvPr/>
            </p:nvSpPr>
            <p:spPr>
              <a:xfrm>
                <a:off x="5035808" y="4247797"/>
                <a:ext cx="27424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A7BF29D-5CC9-4238-895C-E802FF1E9FFA}"/>
                </a:ext>
              </a:extLst>
            </p:cNvPr>
            <p:cNvSpPr txBox="1"/>
            <p:nvPr/>
          </p:nvSpPr>
          <p:spPr>
            <a:xfrm>
              <a:off x="9187665" y="550173"/>
              <a:ext cx="2433130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id-ID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Aplikasi Berbasis Android Sebagai Saran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a Customers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dalam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mendaftar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mengakses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  <a:endParaRPr lang="id-ID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182EB28-C7F4-460D-B8F4-83D48AFCADDA}"/>
                </a:ext>
              </a:extLst>
            </p:cNvPr>
            <p:cNvSpPr txBox="1"/>
            <p:nvPr/>
          </p:nvSpPr>
          <p:spPr>
            <a:xfrm>
              <a:off x="8671752" y="596981"/>
              <a:ext cx="223720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03.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3884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EF9B8-7155-4BBE-8714-E6D01CA4E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BB01D-546B-4937-881B-615CC7BFD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BB413D-6DBB-4A4C-B216-6096A0BC8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22F58D95-F5AB-42F9-8B40-935742FD59BD}"/>
              </a:ext>
            </a:extLst>
          </p:cNvPr>
          <p:cNvSpPr/>
          <p:nvPr/>
        </p:nvSpPr>
        <p:spPr>
          <a:xfrm>
            <a:off x="11519691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2EEEA01-7CA6-4343-B40D-5412871B01B6}"/>
              </a:ext>
            </a:extLst>
          </p:cNvPr>
          <p:cNvSpPr/>
          <p:nvPr/>
        </p:nvSpPr>
        <p:spPr>
          <a:xfrm>
            <a:off x="11034200" y="6297927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771DE9-D5A9-4C9F-B427-EE521F8CF4AA}"/>
              </a:ext>
            </a:extLst>
          </p:cNvPr>
          <p:cNvSpPr/>
          <p:nvPr/>
        </p:nvSpPr>
        <p:spPr>
          <a:xfrm>
            <a:off x="10546521" y="6297927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BC9F28-92DC-42D7-A0E3-0FB0A7481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232" y="159657"/>
            <a:ext cx="1192611" cy="11926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4F4A40-F16A-4681-AFF0-FE0F9E45F764}"/>
              </a:ext>
            </a:extLst>
          </p:cNvPr>
          <p:cNvSpPr txBox="1"/>
          <p:nvPr/>
        </p:nvSpPr>
        <p:spPr>
          <a:xfrm>
            <a:off x="714802" y="284377"/>
            <a:ext cx="68174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solidFill>
                  <a:srgbClr val="2A79B8"/>
                </a:solidFill>
                <a:latin typeface="Arial Black" panose="020B0A04020102020204" pitchFamily="34" charset="0"/>
              </a:rPr>
              <a:t>Tujuan</a:t>
            </a:r>
            <a:endParaRPr lang="id-ID" sz="4800" b="1" dirty="0">
              <a:solidFill>
                <a:srgbClr val="2A79B8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B286700-9DAB-497F-AC61-BBEDBDD6BE13}"/>
              </a:ext>
            </a:extLst>
          </p:cNvPr>
          <p:cNvGrpSpPr/>
          <p:nvPr/>
        </p:nvGrpSpPr>
        <p:grpSpPr>
          <a:xfrm>
            <a:off x="1051305" y="2345485"/>
            <a:ext cx="3997863" cy="1655809"/>
            <a:chOff x="8532945" y="461243"/>
            <a:chExt cx="3134561" cy="1655809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FF3E86E-BD7F-49C3-A6B7-F69CF20188B5}"/>
                </a:ext>
              </a:extLst>
            </p:cNvPr>
            <p:cNvSpPr/>
            <p:nvPr/>
          </p:nvSpPr>
          <p:spPr>
            <a:xfrm>
              <a:off x="8751878" y="486764"/>
              <a:ext cx="2915628" cy="1630288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600" dirty="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4135C9B-7D94-4386-B2F1-C9CC84A64EF5}"/>
                </a:ext>
              </a:extLst>
            </p:cNvPr>
            <p:cNvGrpSpPr/>
            <p:nvPr/>
          </p:nvGrpSpPr>
          <p:grpSpPr>
            <a:xfrm>
              <a:off x="8532945" y="461243"/>
              <a:ext cx="504319" cy="579252"/>
              <a:chOff x="5035808" y="4247797"/>
              <a:chExt cx="309688" cy="355704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8D64FCCA-4360-4E52-BE39-10FBA5ED19FE}"/>
                  </a:ext>
                </a:extLst>
              </p:cNvPr>
              <p:cNvSpPr/>
              <p:nvPr/>
            </p:nvSpPr>
            <p:spPr>
              <a:xfrm>
                <a:off x="5061278" y="4247797"/>
                <a:ext cx="284218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EA743BF-80DE-4620-9FA1-CD1CE35AC1EE}"/>
                  </a:ext>
                </a:extLst>
              </p:cNvPr>
              <p:cNvSpPr/>
              <p:nvPr/>
            </p:nvSpPr>
            <p:spPr>
              <a:xfrm>
                <a:off x="5035808" y="4247797"/>
                <a:ext cx="27424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85BC013-0E1A-4BCC-AC26-305CF31A3CBD}"/>
                </a:ext>
              </a:extLst>
            </p:cNvPr>
            <p:cNvSpPr txBox="1"/>
            <p:nvPr/>
          </p:nvSpPr>
          <p:spPr>
            <a:xfrm>
              <a:off x="9186047" y="598628"/>
              <a:ext cx="2277054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Membuat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sistem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untuk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memudahkan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administrator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dalam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pengolahan</a:t>
              </a:r>
              <a:r>
                <a:rPr lang="en-ID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data </a:t>
              </a:r>
              <a:r>
                <a:rPr lang="en-ID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en-ID" sz="1600" b="1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FF37248-4FD2-4A2A-B610-213092C69521}"/>
                </a:ext>
              </a:extLst>
            </p:cNvPr>
            <p:cNvSpPr txBox="1"/>
            <p:nvPr/>
          </p:nvSpPr>
          <p:spPr>
            <a:xfrm>
              <a:off x="8671752" y="596981"/>
              <a:ext cx="223720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01.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7F156E6-DFED-4E98-B178-C70C2E27C3F1}"/>
              </a:ext>
            </a:extLst>
          </p:cNvPr>
          <p:cNvGrpSpPr/>
          <p:nvPr/>
        </p:nvGrpSpPr>
        <p:grpSpPr>
          <a:xfrm>
            <a:off x="6965796" y="2322207"/>
            <a:ext cx="3997863" cy="1655809"/>
            <a:chOff x="8532945" y="461243"/>
            <a:chExt cx="3134561" cy="1655809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517B4BD-DB4D-41BB-A103-03AA872A38EB}"/>
                </a:ext>
              </a:extLst>
            </p:cNvPr>
            <p:cNvSpPr/>
            <p:nvPr/>
          </p:nvSpPr>
          <p:spPr>
            <a:xfrm>
              <a:off x="8751878" y="486764"/>
              <a:ext cx="2915628" cy="1630288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60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E085815-F37A-4D7A-B4D5-DF9CFE6D910A}"/>
                </a:ext>
              </a:extLst>
            </p:cNvPr>
            <p:cNvGrpSpPr/>
            <p:nvPr/>
          </p:nvGrpSpPr>
          <p:grpSpPr>
            <a:xfrm>
              <a:off x="8532945" y="461243"/>
              <a:ext cx="504319" cy="579252"/>
              <a:chOff x="5035808" y="4247797"/>
              <a:chExt cx="309688" cy="355704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BF20338-C994-4F49-BA4A-2C95F5E836B2}"/>
                  </a:ext>
                </a:extLst>
              </p:cNvPr>
              <p:cNvSpPr/>
              <p:nvPr/>
            </p:nvSpPr>
            <p:spPr>
              <a:xfrm>
                <a:off x="5061278" y="4247797"/>
                <a:ext cx="284218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65D33097-C62A-4C52-B8CC-3C0BFDD514B4}"/>
                  </a:ext>
                </a:extLst>
              </p:cNvPr>
              <p:cNvSpPr/>
              <p:nvPr/>
            </p:nvSpPr>
            <p:spPr>
              <a:xfrm>
                <a:off x="5035808" y="4247797"/>
                <a:ext cx="27424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D2CD6B7-EA7E-4D64-AA34-7D0A6CCEA65E}"/>
                </a:ext>
              </a:extLst>
            </p:cNvPr>
            <p:cNvSpPr txBox="1"/>
            <p:nvPr/>
          </p:nvSpPr>
          <p:spPr>
            <a:xfrm>
              <a:off x="9214720" y="500447"/>
              <a:ext cx="2099407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Membuat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sistem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untuk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memudahkan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trainers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dalam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mengakses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CAD20F7-08B1-4083-AA06-BD4BDE79BA82}"/>
                </a:ext>
              </a:extLst>
            </p:cNvPr>
            <p:cNvSpPr txBox="1"/>
            <p:nvPr/>
          </p:nvSpPr>
          <p:spPr>
            <a:xfrm>
              <a:off x="8671752" y="596981"/>
              <a:ext cx="223720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02.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863AEF7-88A4-41E0-90B9-876940196744}"/>
              </a:ext>
            </a:extLst>
          </p:cNvPr>
          <p:cNvGrpSpPr/>
          <p:nvPr/>
        </p:nvGrpSpPr>
        <p:grpSpPr>
          <a:xfrm>
            <a:off x="4097069" y="4187842"/>
            <a:ext cx="3997862" cy="2175669"/>
            <a:chOff x="8532945" y="461243"/>
            <a:chExt cx="3134560" cy="2175669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88D4824E-A48D-4F70-A60D-BAFE62DDEA3F}"/>
                </a:ext>
              </a:extLst>
            </p:cNvPr>
            <p:cNvSpPr/>
            <p:nvPr/>
          </p:nvSpPr>
          <p:spPr>
            <a:xfrm>
              <a:off x="8751877" y="486764"/>
              <a:ext cx="2915628" cy="2150148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 sz="160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758AE56-6AE7-4DFD-BF1D-DC2189D8A98B}"/>
                </a:ext>
              </a:extLst>
            </p:cNvPr>
            <p:cNvGrpSpPr/>
            <p:nvPr/>
          </p:nvGrpSpPr>
          <p:grpSpPr>
            <a:xfrm>
              <a:off x="8532945" y="461243"/>
              <a:ext cx="504319" cy="579252"/>
              <a:chOff x="5035808" y="4247797"/>
              <a:chExt cx="309688" cy="355704"/>
            </a:xfrm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2FDE6E2-185C-425C-9C2B-EC13E89DB077}"/>
                  </a:ext>
                </a:extLst>
              </p:cNvPr>
              <p:cNvSpPr/>
              <p:nvPr/>
            </p:nvSpPr>
            <p:spPr>
              <a:xfrm>
                <a:off x="5061278" y="4247797"/>
                <a:ext cx="284218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4295BB62-51FB-4180-BA01-43D33B96037C}"/>
                  </a:ext>
                </a:extLst>
              </p:cNvPr>
              <p:cNvSpPr/>
              <p:nvPr/>
            </p:nvSpPr>
            <p:spPr>
              <a:xfrm>
                <a:off x="5035808" y="4247797"/>
                <a:ext cx="27424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2320972-5D78-4248-9B7E-BC32A0EE9C6F}"/>
                </a:ext>
              </a:extLst>
            </p:cNvPr>
            <p:cNvSpPr txBox="1"/>
            <p:nvPr/>
          </p:nvSpPr>
          <p:spPr>
            <a:xfrm>
              <a:off x="9178777" y="663751"/>
              <a:ext cx="2231772" cy="17235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Membuat</a:t>
              </a:r>
              <a:r>
                <a:rPr lang="en-US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sistem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untuk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memudahkan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customers </a:t>
              </a:r>
              <a:r>
                <a:rPr lang="en-US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melakukan</a:t>
              </a:r>
              <a:r>
                <a:rPr lang="en-US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administrasi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,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mengakses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,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memberikan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lowongan</a:t>
              </a:r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pekerjaan</a:t>
              </a:r>
              <a:endParaRPr lang="en-ID" sz="1600" b="1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C25BADC-1B7A-4DD1-B6FC-E577794E1FA8}"/>
                </a:ext>
              </a:extLst>
            </p:cNvPr>
            <p:cNvSpPr txBox="1"/>
            <p:nvPr/>
          </p:nvSpPr>
          <p:spPr>
            <a:xfrm>
              <a:off x="8671752" y="596981"/>
              <a:ext cx="22371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sz="16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03.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929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EF9B8-7155-4BBE-8714-E6D01CA4E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BB01D-546B-4937-881B-615CC7BFD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BB413D-6DBB-4A4C-B216-6096A0BC8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BAC2CD-CE74-433A-9DE3-F8FE2F5CCDFC}"/>
              </a:ext>
            </a:extLst>
          </p:cNvPr>
          <p:cNvSpPr txBox="1"/>
          <p:nvPr/>
        </p:nvSpPr>
        <p:spPr>
          <a:xfrm>
            <a:off x="226315" y="159657"/>
            <a:ext cx="75529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2A79B8"/>
                </a:solidFill>
                <a:latin typeface="Arial Black" panose="020B0A04020102020204" pitchFamily="34" charset="0"/>
              </a:rPr>
              <a:t>METODE PEMBUATAN</a:t>
            </a:r>
            <a:endParaRPr lang="id-ID" sz="4800" b="1" dirty="0">
              <a:solidFill>
                <a:srgbClr val="2A79B8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F58D95-F5AB-42F9-8B40-935742FD59BD}"/>
              </a:ext>
            </a:extLst>
          </p:cNvPr>
          <p:cNvSpPr/>
          <p:nvPr/>
        </p:nvSpPr>
        <p:spPr>
          <a:xfrm>
            <a:off x="11519691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2EEEA01-7CA6-4343-B40D-5412871B01B6}"/>
              </a:ext>
            </a:extLst>
          </p:cNvPr>
          <p:cNvSpPr/>
          <p:nvPr/>
        </p:nvSpPr>
        <p:spPr>
          <a:xfrm>
            <a:off x="11034200" y="6297927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771DE9-D5A9-4C9F-B427-EE521F8CF4AA}"/>
              </a:ext>
            </a:extLst>
          </p:cNvPr>
          <p:cNvSpPr/>
          <p:nvPr/>
        </p:nvSpPr>
        <p:spPr>
          <a:xfrm>
            <a:off x="10546521" y="6297927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BC9F28-92DC-42D7-A0E3-0FB0A7481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232" y="159657"/>
            <a:ext cx="1192611" cy="11926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561917-3794-4CC0-B9F5-20AD48B6ED1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90" y="1352268"/>
            <a:ext cx="9265599" cy="49212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28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EF9B8-7155-4BBE-8714-E6D01CA4E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BB01D-546B-4937-881B-615CC7BFD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BB413D-6DBB-4A4C-B216-6096A0BC8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BAC2CD-CE74-433A-9DE3-F8FE2F5CCDFC}"/>
              </a:ext>
            </a:extLst>
          </p:cNvPr>
          <p:cNvSpPr txBox="1"/>
          <p:nvPr/>
        </p:nvSpPr>
        <p:spPr>
          <a:xfrm>
            <a:off x="204871" y="202681"/>
            <a:ext cx="2580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2A79B8"/>
                </a:solidFill>
                <a:latin typeface="Arial Black" panose="020B0A04020102020204" pitchFamily="34" charset="0"/>
              </a:rPr>
              <a:t>FITUR</a:t>
            </a:r>
            <a:endParaRPr lang="id-ID" sz="4800" b="1" dirty="0">
              <a:solidFill>
                <a:srgbClr val="2A79B8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F58D95-F5AB-42F9-8B40-935742FD59BD}"/>
              </a:ext>
            </a:extLst>
          </p:cNvPr>
          <p:cNvSpPr/>
          <p:nvPr/>
        </p:nvSpPr>
        <p:spPr>
          <a:xfrm>
            <a:off x="11519691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2EEEA01-7CA6-4343-B40D-5412871B01B6}"/>
              </a:ext>
            </a:extLst>
          </p:cNvPr>
          <p:cNvSpPr/>
          <p:nvPr/>
        </p:nvSpPr>
        <p:spPr>
          <a:xfrm>
            <a:off x="11034200" y="6297927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771DE9-D5A9-4C9F-B427-EE521F8CF4AA}"/>
              </a:ext>
            </a:extLst>
          </p:cNvPr>
          <p:cNvSpPr/>
          <p:nvPr/>
        </p:nvSpPr>
        <p:spPr>
          <a:xfrm>
            <a:off x="10546521" y="6297927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BC9F28-92DC-42D7-A0E3-0FB0A7481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105" y="18975"/>
            <a:ext cx="1192611" cy="1192611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2187358" y="1316800"/>
            <a:ext cx="2664000" cy="719085"/>
            <a:chOff x="607024" y="1849723"/>
            <a:chExt cx="3505685" cy="974763"/>
          </a:xfrm>
        </p:grpSpPr>
        <p:sp>
          <p:nvSpPr>
            <p:cNvPr id="37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7410" y="187400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493994" y="2135175"/>
              <a:ext cx="2548596" cy="3754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Daftar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>
                  <a:latin typeface="Arial" panose="020B0604020202020204" pitchFamily="34" charset="0"/>
                  <a:cs typeface="Arial" panose="020B0604020202020204" pitchFamily="34" charset="0"/>
                </a:rPr>
                <a:t>01.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7969214" y="1315891"/>
            <a:ext cx="3230086" cy="720000"/>
            <a:chOff x="607024" y="1849723"/>
            <a:chExt cx="3527793" cy="976003"/>
          </a:xfrm>
        </p:grpSpPr>
        <p:sp>
          <p:nvSpPr>
            <p:cNvPr id="44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586221" y="1998875"/>
              <a:ext cx="2548596" cy="7509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Lowongan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Pekerjaan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03.</a:t>
              </a:r>
              <a:endParaRPr lang="en-ID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5085195" y="1306478"/>
            <a:ext cx="2664000" cy="720000"/>
            <a:chOff x="607024" y="1849723"/>
            <a:chExt cx="3504249" cy="976003"/>
          </a:xfrm>
        </p:grpSpPr>
        <p:sp>
          <p:nvSpPr>
            <p:cNvPr id="51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539571" y="2151976"/>
              <a:ext cx="2548596" cy="3754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Diikuti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02.</a:t>
              </a:r>
              <a:endParaRPr lang="en-ID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FBAC2CD-CE74-433A-9DE3-F8FE2F5CCDFC}"/>
              </a:ext>
            </a:extLst>
          </p:cNvPr>
          <p:cNvSpPr txBox="1"/>
          <p:nvPr/>
        </p:nvSpPr>
        <p:spPr>
          <a:xfrm>
            <a:off x="229705" y="1348548"/>
            <a:ext cx="1617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>
                <a:solidFill>
                  <a:srgbClr val="2A79B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Andorid</a:t>
            </a:r>
            <a:endParaRPr lang="id-ID" sz="2800" b="1" dirty="0">
              <a:solidFill>
                <a:srgbClr val="2A79B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FBAC2CD-CE74-433A-9DE3-F8FE2F5CCDFC}"/>
              </a:ext>
            </a:extLst>
          </p:cNvPr>
          <p:cNvSpPr txBox="1"/>
          <p:nvPr/>
        </p:nvSpPr>
        <p:spPr>
          <a:xfrm>
            <a:off x="229704" y="2449356"/>
            <a:ext cx="16707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2A79B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 Trainers</a:t>
            </a:r>
            <a:endParaRPr lang="id-ID" sz="2800" b="1" dirty="0">
              <a:solidFill>
                <a:srgbClr val="2A79B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2348779" y="2579137"/>
            <a:ext cx="3504249" cy="720000"/>
            <a:chOff x="607024" y="1849723"/>
            <a:chExt cx="3504249" cy="976003"/>
          </a:xfrm>
        </p:grpSpPr>
        <p:sp>
          <p:nvSpPr>
            <p:cNvPr id="96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493994" y="2135175"/>
              <a:ext cx="2548596" cy="3754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Daftar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>
                  <a:latin typeface="Arial" panose="020B0604020202020204" pitchFamily="34" charset="0"/>
                  <a:cs typeface="Arial" panose="020B0604020202020204" pitchFamily="34" charset="0"/>
                </a:rPr>
                <a:t>01.</a:t>
              </a:r>
            </a:p>
          </p:txBody>
        </p:sp>
      </p:grpSp>
      <p:sp>
        <p:nvSpPr>
          <p:cNvPr id="103" name="Rectangle 102"/>
          <p:cNvSpPr/>
          <p:nvPr/>
        </p:nvSpPr>
        <p:spPr>
          <a:xfrm rot="16200000">
            <a:off x="6047691" y="-3828587"/>
            <a:ext cx="72000" cy="1216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FBAC2CD-CE74-433A-9DE3-F8FE2F5CCDFC}"/>
              </a:ext>
            </a:extLst>
          </p:cNvPr>
          <p:cNvSpPr txBox="1"/>
          <p:nvPr/>
        </p:nvSpPr>
        <p:spPr>
          <a:xfrm>
            <a:off x="229704" y="4800297"/>
            <a:ext cx="26240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2A79B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 Administrator</a:t>
            </a:r>
            <a:endParaRPr lang="id-ID" sz="2800" b="1" dirty="0">
              <a:solidFill>
                <a:srgbClr val="2A79B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3260774" y="3898144"/>
            <a:ext cx="2700000" cy="720000"/>
            <a:chOff x="607024" y="1849723"/>
            <a:chExt cx="3504249" cy="976003"/>
          </a:xfrm>
        </p:grpSpPr>
        <p:sp>
          <p:nvSpPr>
            <p:cNvPr id="112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493994" y="2135175"/>
              <a:ext cx="2548596" cy="3754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Daftar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>
                  <a:latin typeface="Arial" panose="020B0604020202020204" pitchFamily="34" charset="0"/>
                  <a:cs typeface="Arial" panose="020B0604020202020204" pitchFamily="34" charset="0"/>
                </a:rPr>
                <a:t>01.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3260774" y="4878394"/>
            <a:ext cx="2700000" cy="720000"/>
            <a:chOff x="607024" y="1849723"/>
            <a:chExt cx="3504249" cy="976003"/>
          </a:xfrm>
        </p:grpSpPr>
        <p:sp>
          <p:nvSpPr>
            <p:cNvPr id="119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493994" y="2135175"/>
              <a:ext cx="2548596" cy="3754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Riwayat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02.</a:t>
              </a:r>
              <a:endParaRPr lang="en-ID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3280819" y="5945377"/>
            <a:ext cx="3240000" cy="719999"/>
            <a:chOff x="607024" y="1849723"/>
            <a:chExt cx="3504249" cy="976001"/>
          </a:xfrm>
        </p:grpSpPr>
        <p:sp>
          <p:nvSpPr>
            <p:cNvPr id="126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3"/>
              <a:ext cx="3285299" cy="950481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493994" y="2135176"/>
              <a:ext cx="2548596" cy="3754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Customers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03.</a:t>
              </a:r>
              <a:endParaRPr lang="en-ID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6077848" y="3916971"/>
            <a:ext cx="2880000" cy="720000"/>
            <a:chOff x="607024" y="1849723"/>
            <a:chExt cx="3504249" cy="976003"/>
          </a:xfrm>
        </p:grpSpPr>
        <p:sp>
          <p:nvSpPr>
            <p:cNvPr id="133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493994" y="2135175"/>
              <a:ext cx="2548596" cy="3754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Trainers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04.</a:t>
              </a:r>
              <a:endParaRPr lang="en-ID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6129473" y="4897221"/>
            <a:ext cx="3240000" cy="720000"/>
            <a:chOff x="607024" y="1849723"/>
            <a:chExt cx="3504249" cy="976003"/>
          </a:xfrm>
        </p:grpSpPr>
        <p:sp>
          <p:nvSpPr>
            <p:cNvPr id="140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478345" y="1905747"/>
              <a:ext cx="2548596" cy="75097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Informasi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Lowongan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Pekerjaan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05.</a:t>
              </a:r>
              <a:endParaRPr lang="en-ID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6664195" y="5943249"/>
            <a:ext cx="3504249" cy="720000"/>
            <a:chOff x="607024" y="1849723"/>
            <a:chExt cx="3504249" cy="976003"/>
          </a:xfrm>
        </p:grpSpPr>
        <p:sp>
          <p:nvSpPr>
            <p:cNvPr id="147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355728" y="2036083"/>
              <a:ext cx="2548596" cy="3754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Transaksi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Pembayaran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20601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06.</a:t>
              </a:r>
              <a:endParaRPr lang="en-ID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3" name="Rectangle 152"/>
          <p:cNvSpPr/>
          <p:nvPr/>
        </p:nvSpPr>
        <p:spPr>
          <a:xfrm rot="16200000">
            <a:off x="6049180" y="-2511597"/>
            <a:ext cx="72000" cy="1216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92680F7E-36E1-4056-8F74-5E7544E085F1}"/>
              </a:ext>
            </a:extLst>
          </p:cNvPr>
          <p:cNvGrpSpPr/>
          <p:nvPr/>
        </p:nvGrpSpPr>
        <p:grpSpPr>
          <a:xfrm>
            <a:off x="9082296" y="3893256"/>
            <a:ext cx="2880000" cy="720000"/>
            <a:chOff x="607024" y="1849723"/>
            <a:chExt cx="3504249" cy="976003"/>
          </a:xfrm>
        </p:grpSpPr>
        <p:sp>
          <p:nvSpPr>
            <p:cNvPr id="155" name="Rectangle: Rounded Corners 993">
              <a:extLst>
                <a:ext uri="{FF2B5EF4-FFF2-40B4-BE49-F238E27FC236}">
                  <a16:creationId xmlns:a16="http://schemas.microsoft.com/office/drawing/2014/main" id="{E9847D9A-29F3-47CD-AAAB-66BB2AF0DFCB}"/>
                </a:ext>
              </a:extLst>
            </p:cNvPr>
            <p:cNvSpPr/>
            <p:nvPr/>
          </p:nvSpPr>
          <p:spPr>
            <a:xfrm>
              <a:off x="825974" y="1875244"/>
              <a:ext cx="3285299" cy="950482"/>
            </a:xfrm>
            <a:prstGeom prst="roundRect">
              <a:avLst>
                <a:gd name="adj" fmla="val 50000"/>
              </a:avLst>
            </a:prstGeom>
            <a:pattFill prst="wd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effectLst>
              <a:outerShdw dist="114300" dir="8400000" algn="tr" rotWithShape="0">
                <a:prstClr val="black">
                  <a:alpha val="4000"/>
                </a:prstClr>
              </a:outerShdw>
            </a:effectLst>
          </p:spPr>
          <p:txBody>
            <a:bodyPr vert="horz" wrap="square" lIns="252000" tIns="396000" rIns="0" bIns="0" rtlCol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</a:pPr>
              <a:endParaRPr lang="en-ID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A7A8885C-8D91-4FB1-AF62-6F1CA559647C}"/>
                </a:ext>
              </a:extLst>
            </p:cNvPr>
            <p:cNvGrpSpPr/>
            <p:nvPr/>
          </p:nvGrpSpPr>
          <p:grpSpPr>
            <a:xfrm>
              <a:off x="607024" y="1849723"/>
              <a:ext cx="643132" cy="579252"/>
              <a:chOff x="5035809" y="4247797"/>
              <a:chExt cx="394930" cy="355704"/>
            </a:xfrm>
          </p:grpSpPr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B4D7DC43-140B-461A-AA26-786B21CCF15A}"/>
                  </a:ext>
                </a:extLst>
              </p:cNvPr>
              <p:cNvSpPr/>
              <p:nvPr/>
            </p:nvSpPr>
            <p:spPr>
              <a:xfrm>
                <a:off x="5075036" y="4247797"/>
                <a:ext cx="355703" cy="355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ID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5B05906C-5CB0-433B-9416-29770CAB549F}"/>
                  </a:ext>
                </a:extLst>
              </p:cNvPr>
              <p:cNvSpPr/>
              <p:nvPr/>
            </p:nvSpPr>
            <p:spPr>
              <a:xfrm>
                <a:off x="5035809" y="4247797"/>
                <a:ext cx="355703" cy="35570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85DE16FE-7994-4BE0-9C7D-75914B6874B6}"/>
                </a:ext>
              </a:extLst>
            </p:cNvPr>
            <p:cNvSpPr txBox="1"/>
            <p:nvPr/>
          </p:nvSpPr>
          <p:spPr>
            <a:xfrm>
              <a:off x="1355728" y="2036083"/>
              <a:ext cx="2548596" cy="3754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id-ID"/>
              </a:defPPr>
              <a:lvl1pPr>
                <a:defRPr b="1">
                  <a:latin typeface="Candara" panose="020E0502030303020204" pitchFamily="34" charset="0"/>
                </a:defRPr>
              </a:lvl1pPr>
            </a:lstStyle>
            <a:p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Sertifikat</a:t>
              </a:r>
              <a:r>
                <a:rPr lang="en-ID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ID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Pelatihan</a:t>
              </a:r>
              <a:endParaRPr lang="en-ID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40166FA3-E9AA-4363-8D03-06D0EDB1C6A5}"/>
                </a:ext>
              </a:extLst>
            </p:cNvPr>
            <p:cNvSpPr txBox="1"/>
            <p:nvPr/>
          </p:nvSpPr>
          <p:spPr>
            <a:xfrm>
              <a:off x="809768" y="1905747"/>
              <a:ext cx="390092" cy="3754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ID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07.</a:t>
              </a:r>
              <a:endParaRPr lang="en-ID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90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6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000"/>
                            </p:stCondLst>
                            <p:childTnLst>
                              <p:par>
                                <p:cTn id="7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40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7" grpId="0"/>
      <p:bldP spid="59" grpId="0"/>
      <p:bldP spid="1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" y="3347"/>
            <a:ext cx="12192000" cy="6854653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1519691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Oval 7"/>
          <p:cNvSpPr/>
          <p:nvPr/>
        </p:nvSpPr>
        <p:spPr>
          <a:xfrm>
            <a:off x="11034200" y="6297927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/>
        </p:nvSpPr>
        <p:spPr>
          <a:xfrm>
            <a:off x="10546521" y="6297927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TextBox 9"/>
          <p:cNvSpPr txBox="1"/>
          <p:nvPr/>
        </p:nvSpPr>
        <p:spPr>
          <a:xfrm>
            <a:off x="3283933" y="2969008"/>
            <a:ext cx="56317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2A79B8"/>
                </a:solidFill>
                <a:latin typeface="Arial Black" panose="020B0A04020102020204" pitchFamily="34" charset="0"/>
              </a:rPr>
              <a:t>DEMO</a:t>
            </a:r>
            <a:endParaRPr lang="id-ID" sz="5400" b="1" dirty="0">
              <a:solidFill>
                <a:srgbClr val="2A79B8"/>
              </a:solidFill>
              <a:latin typeface="Arial Black" panose="020B0A040201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815142-98D5-4F14-B96D-D4CAA7AAC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025" y="87208"/>
            <a:ext cx="901392" cy="90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5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EF9B8-7155-4BBE-8714-E6D01CA4E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BB01D-546B-4937-881B-615CC7BFD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BB413D-6DBB-4A4C-B216-6096A0BC8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22F58D95-F5AB-42F9-8B40-935742FD59BD}"/>
              </a:ext>
            </a:extLst>
          </p:cNvPr>
          <p:cNvSpPr/>
          <p:nvPr/>
        </p:nvSpPr>
        <p:spPr>
          <a:xfrm>
            <a:off x="11519691" y="6297929"/>
            <a:ext cx="149675" cy="149675"/>
          </a:xfrm>
          <a:prstGeom prst="ellipse">
            <a:avLst/>
          </a:prstGeom>
          <a:solidFill>
            <a:srgbClr val="364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2EEEA01-7CA6-4343-B40D-5412871B01B6}"/>
              </a:ext>
            </a:extLst>
          </p:cNvPr>
          <p:cNvSpPr/>
          <p:nvPr/>
        </p:nvSpPr>
        <p:spPr>
          <a:xfrm>
            <a:off x="11034200" y="6297927"/>
            <a:ext cx="149675" cy="149675"/>
          </a:xfrm>
          <a:prstGeom prst="ellipse">
            <a:avLst/>
          </a:prstGeom>
          <a:solidFill>
            <a:srgbClr val="BFB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771DE9-D5A9-4C9F-B427-EE521F8CF4AA}"/>
              </a:ext>
            </a:extLst>
          </p:cNvPr>
          <p:cNvSpPr/>
          <p:nvPr/>
        </p:nvSpPr>
        <p:spPr>
          <a:xfrm>
            <a:off x="10546521" y="6297927"/>
            <a:ext cx="149675" cy="149675"/>
          </a:xfrm>
          <a:prstGeom prst="ellipse">
            <a:avLst/>
          </a:prstGeom>
          <a:solidFill>
            <a:srgbClr val="2A79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BC9F28-92DC-42D7-A0E3-0FB0A7481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232" y="159657"/>
            <a:ext cx="1192611" cy="1192611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78175C24-EE40-48DB-902C-BA2CC13355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673A4D-ABC8-4389-93CE-2C6F036CB62C}"/>
              </a:ext>
            </a:extLst>
          </p:cNvPr>
          <p:cNvSpPr txBox="1"/>
          <p:nvPr/>
        </p:nvSpPr>
        <p:spPr>
          <a:xfrm>
            <a:off x="859514" y="2102443"/>
            <a:ext cx="1034567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Tingkat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kepuasan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10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responden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%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yang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artinya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sangat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puas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aplikasi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kami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FFCB1C-1BE3-4583-B44C-17C2DC59DC7F}"/>
              </a:ext>
            </a:extLst>
          </p:cNvPr>
          <p:cNvSpPr txBox="1"/>
          <p:nvPr/>
        </p:nvSpPr>
        <p:spPr>
          <a:xfrm>
            <a:off x="222265" y="320020"/>
            <a:ext cx="97298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rgbClr val="2A79B8"/>
                </a:solidFill>
                <a:latin typeface="Arial Black" panose="020B0A04020102020204" pitchFamily="34" charset="0"/>
              </a:rPr>
              <a:t>Rekapitulasi</a:t>
            </a:r>
            <a:r>
              <a:rPr lang="en-US" sz="4000" b="1" dirty="0" smtClean="0">
                <a:solidFill>
                  <a:srgbClr val="2A79B8"/>
                </a:solidFill>
                <a:latin typeface="Arial Black" panose="020B0A04020102020204" pitchFamily="34" charset="0"/>
              </a:rPr>
              <a:t> </a:t>
            </a:r>
            <a:r>
              <a:rPr lang="en-US" sz="4000" b="1" dirty="0" err="1" smtClean="0">
                <a:solidFill>
                  <a:srgbClr val="2A79B8"/>
                </a:solidFill>
                <a:latin typeface="Arial Black" panose="020B0A04020102020204" pitchFamily="34" charset="0"/>
              </a:rPr>
              <a:t>Kuesioner</a:t>
            </a:r>
            <a:r>
              <a:rPr lang="en-US" sz="4000" b="1" dirty="0" smtClean="0">
                <a:solidFill>
                  <a:srgbClr val="2A79B8"/>
                </a:solidFill>
                <a:latin typeface="Arial Black" panose="020B0A04020102020204" pitchFamily="34" charset="0"/>
              </a:rPr>
              <a:t> </a:t>
            </a:r>
            <a:r>
              <a:rPr lang="en-US" sz="4000" b="1" dirty="0" err="1">
                <a:solidFill>
                  <a:srgbClr val="2A79B8"/>
                </a:solidFill>
                <a:latin typeface="Arial Black" panose="020B0A04020102020204" pitchFamily="34" charset="0"/>
              </a:rPr>
              <a:t>Pengguna</a:t>
            </a:r>
            <a:endParaRPr lang="id-ID" sz="4000" b="1" dirty="0">
              <a:solidFill>
                <a:srgbClr val="2A79B8"/>
              </a:solidFill>
              <a:latin typeface="Arial Black" panose="020B0A040201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24826D-E02C-4CE4-AB0A-4E08779D68E1}"/>
                  </a:ext>
                </a:extLst>
              </p:cNvPr>
              <p:cNvSpPr txBox="1"/>
              <p:nvPr/>
            </p:nvSpPr>
            <p:spPr>
              <a:xfrm>
                <a:off x="859514" y="4233635"/>
                <a:ext cx="8060141" cy="1488356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  <a:tabLst>
                    <a:tab pos="1159510" algn="ctr"/>
                    <a:tab pos="2681605" algn="ctr"/>
                  </a:tabLst>
                </a:pPr>
                <a:r>
                  <a:rPr lang="en-US" sz="2000" baseline="30000" dirty="0" smtClean="0">
                    <a:effectLst/>
                    <a:latin typeface="Arial" panose="020B0604020202020204" pitchFamily="34" charset="0"/>
                    <a:ea typeface="Cambria" panose="02040503050406030204" pitchFamily="18" charset="0"/>
                    <a:cs typeface="Arial" panose="020B0604020202020204" pitchFamily="34" charset="0"/>
                  </a:rPr>
                  <a:t> </a:t>
                </a:r>
                <a:r>
                  <a:rPr lang="en-US" sz="2000" dirty="0" err="1"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Skoring</a:t>
                </a:r>
                <a:r>
                  <a:rPr lang="en-US" sz="2000" dirty="0"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:r>
                  <a:rPr lang="en-US" sz="2000" dirty="0" err="1"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Kepuasan</a:t>
                </a:r>
                <a:r>
                  <a:rPr lang="en-US" sz="2000" dirty="0"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		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Total</m:t>
                        </m:r>
                        <m: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Kepuasan</m:t>
                        </m:r>
                        <m: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Responden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Total</m:t>
                        </m:r>
                        <m: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Kepuasan</m:t>
                        </m:r>
                        <m: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Maksimum</m:t>
                        </m:r>
                        <m: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Responden</m:t>
                        </m:r>
                      </m:den>
                    </m:f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100%</m:t>
                    </m:r>
                  </m:oMath>
                </a14:m>
                <a:r>
                  <a:rPr lang="en-US" sz="2000" dirty="0"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:endParaRPr lang="en-US" sz="2000" dirty="0">
                  <a:latin typeface="Arial" panose="020B060402020202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  <a:p>
                <a:pPr algn="just">
                  <a:lnSpc>
                    <a:spcPct val="150000"/>
                  </a:lnSpc>
                  <a:tabLst>
                    <a:tab pos="1159510" algn="ctr"/>
                    <a:tab pos="2681605" algn="ctr"/>
                  </a:tabLst>
                </a:pPr>
                <a:r>
                  <a:rPr lang="en-US" sz="2000" dirty="0"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	               	 	</a:t>
                </a:r>
                <a:r>
                  <a:rPr lang="en-US" sz="2000" dirty="0"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265</m:t>
                        </m:r>
                      </m:num>
                      <m:den>
                        <m:r>
                          <a:rPr lang="en-US" sz="20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25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den>
                    </m:f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100%</m:t>
                    </m:r>
                  </m:oMath>
                </a14:m>
                <a:r>
                  <a:rPr lang="en-US" sz="2000" dirty="0"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 = </a:t>
                </a:r>
                <a:r>
                  <a:rPr lang="en-US" sz="2000" dirty="0" smtClean="0"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8 </a:t>
                </a:r>
                <a:r>
                  <a:rPr lang="en-US" sz="2000" dirty="0">
                    <a:effectLst/>
                    <a:latin typeface="Arial" panose="020B060402020202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% 	 </a:t>
                </a:r>
                <a:endParaRPr lang="en-US" sz="20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24826D-E02C-4CE4-AB0A-4E08779D6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514" y="4233635"/>
                <a:ext cx="8060141" cy="1488356"/>
              </a:xfrm>
              <a:prstGeom prst="rect">
                <a:avLst/>
              </a:prstGeom>
              <a:blipFill>
                <a:blip r:embed="rId4"/>
                <a:stretch>
                  <a:fillRect l="-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0AD1F6BC-0676-4D61-A6B8-1EEFAB5D52A2}"/>
              </a:ext>
            </a:extLst>
          </p:cNvPr>
          <p:cNvSpPr txBox="1"/>
          <p:nvPr/>
        </p:nvSpPr>
        <p:spPr>
          <a:xfrm>
            <a:off x="859515" y="2775253"/>
            <a:ext cx="80601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Jumlah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Kepuasan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Maksimal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	=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25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indikator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penilaian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 x 10 (user)</a:t>
            </a:r>
            <a:endParaRPr lang="id-ID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				=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250</a:t>
            </a:r>
            <a:endParaRPr lang="id-ID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id-ID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1" name="Chart 7">
            <a:extLst>
              <a:ext uri="{FF2B5EF4-FFF2-40B4-BE49-F238E27FC236}">
                <a16:creationId xmlns:a16="http://schemas.microsoft.com/office/drawing/2014/main" id="{59D99C32-CE2E-4AAE-8460-C285971F32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1497388"/>
              </p:ext>
            </p:extLst>
          </p:nvPr>
        </p:nvGraphicFramePr>
        <p:xfrm>
          <a:off x="9281928" y="4254221"/>
          <a:ext cx="1660648" cy="1721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3" name="Oval 22">
            <a:extLst>
              <a:ext uri="{FF2B5EF4-FFF2-40B4-BE49-F238E27FC236}">
                <a16:creationId xmlns:a16="http://schemas.microsoft.com/office/drawing/2014/main" id="{38FDA8BD-EAD6-4C4E-94D2-41B04DDCD8F6}"/>
              </a:ext>
            </a:extLst>
          </p:cNvPr>
          <p:cNvSpPr/>
          <p:nvPr/>
        </p:nvSpPr>
        <p:spPr>
          <a:xfrm>
            <a:off x="9645624" y="4662968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494C51-E979-4B36-BC6D-2B6D57FC5A5D}"/>
              </a:ext>
            </a:extLst>
          </p:cNvPr>
          <p:cNvSpPr txBox="1"/>
          <p:nvPr/>
        </p:nvSpPr>
        <p:spPr>
          <a:xfrm>
            <a:off x="9644199" y="4917021"/>
            <a:ext cx="93610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88.3%</a:t>
            </a:r>
            <a:endParaRPr lang="ko-KR" altLang="en-US" sz="20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8255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5" grpId="0" animBg="1"/>
      <p:bldP spid="16" grpId="0"/>
      <p:bldGraphic spid="21" grpId="0">
        <p:bldAsOne/>
      </p:bldGraphic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4110</TotalTime>
  <Words>326</Words>
  <Application>Microsoft Office PowerPoint</Application>
  <PresentationFormat>Widescreen</PresentationFormat>
  <Paragraphs>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 Black</vt:lpstr>
      <vt:lpstr>Cambria</vt:lpstr>
      <vt:lpstr>Calibri</vt:lpstr>
      <vt:lpstr>Calibri Light</vt:lpstr>
      <vt:lpstr>맑은 고딕</vt:lpstr>
      <vt:lpstr>Arial</vt:lpstr>
      <vt:lpstr>Times New Roman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Dwi Hapsari</dc:creator>
  <cp:lastModifiedBy>MieSedap</cp:lastModifiedBy>
  <cp:revision>152</cp:revision>
  <dcterms:created xsi:type="dcterms:W3CDTF">2021-01-27T17:15:12Z</dcterms:created>
  <dcterms:modified xsi:type="dcterms:W3CDTF">2022-08-25T18:11:53Z</dcterms:modified>
</cp:coreProperties>
</file>

<file path=docProps/thumbnail.jpeg>
</file>